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56" r:id="rId2"/>
    <p:sldId id="261" r:id="rId3"/>
    <p:sldId id="258" r:id="rId4"/>
    <p:sldId id="260" r:id="rId5"/>
    <p:sldId id="257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5"/>
    <p:restoredTop sz="95827"/>
  </p:normalViewPr>
  <p:slideViewPr>
    <p:cSldViewPr snapToGrid="0" snapToObjects="1">
      <p:cViewPr varScale="1">
        <p:scale>
          <a:sx n="86" d="100"/>
          <a:sy n="86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4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8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2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3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542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1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4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4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0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6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94B11-C71A-F749-951E-A38FE860C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4500" dirty="0">
                <a:latin typeface="Times" pitchFamily="2" charset="0"/>
              </a:rPr>
              <a:t>STAT 301-1 Data Science 1</a:t>
            </a:r>
            <a:br>
              <a:rPr lang="en-US" sz="4500" dirty="0">
                <a:latin typeface="Times" pitchFamily="2" charset="0"/>
              </a:rPr>
            </a:br>
            <a:r>
              <a:rPr lang="en-US" sz="4500" dirty="0">
                <a:latin typeface="Times" pitchFamily="2" charset="0"/>
              </a:rPr>
              <a:t>EDA presentation: </a:t>
            </a:r>
            <a:br>
              <a:rPr lang="en-US" sz="4500" dirty="0">
                <a:latin typeface="Times" pitchFamily="2" charset="0"/>
              </a:rPr>
            </a:br>
            <a:br>
              <a:rPr lang="en-US" sz="4500" dirty="0">
                <a:latin typeface="Times" pitchFamily="2" charset="0"/>
              </a:rPr>
            </a:br>
            <a:r>
              <a:rPr lang="en-US" sz="4500" dirty="0">
                <a:latin typeface="Times" pitchFamily="2" charset="0"/>
              </a:rPr>
              <a:t>Analysis of 1984 Election Survey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FA077-39D1-9349-B443-A6E800ADE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dirty="0"/>
              <a:t>Adrianna </a:t>
            </a:r>
            <a:r>
              <a:rPr lang="en-US" dirty="0" err="1"/>
              <a:t>Bassard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BAAF-5E02-8248-830B-BDAEDF9C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B9612-C372-ED4D-B8C6-2FEA3C1D3744}"/>
              </a:ext>
            </a:extLst>
          </p:cNvPr>
          <p:cNvSpPr txBox="1"/>
          <p:nvPr/>
        </p:nvSpPr>
        <p:spPr>
          <a:xfrm>
            <a:off x="838200" y="2566253"/>
            <a:ext cx="484872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 = 1556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Data obtained from UCLA Social Science Data Archive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Mean age = 40y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15D3B-D8F5-1A46-BD21-1DC31511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116" y="1993807"/>
            <a:ext cx="5213684" cy="37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D79B-E8CF-064B-B4D1-429EEF4B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Respondent Ethnicity and U.S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CC91-23A8-B340-AB96-26278D5D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00" y="1759174"/>
            <a:ext cx="5425065" cy="4068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CDAA6-3329-614E-896C-0DC1C4E4BE2E}"/>
              </a:ext>
            </a:extLst>
          </p:cNvPr>
          <p:cNvSpPr txBox="1"/>
          <p:nvPr/>
        </p:nvSpPr>
        <p:spPr>
          <a:xfrm>
            <a:off x="962527" y="1888959"/>
            <a:ext cx="4391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Top 10 issues based on overall count shown.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White respondents more likely to choose “government deficit”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Hispanic Respondents more likely to choose ”unemployment”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Black and Asian respondents tended to be more variable in responses.</a:t>
            </a:r>
          </a:p>
        </p:txBody>
      </p:sp>
    </p:spTree>
    <p:extLst>
      <p:ext uri="{BB962C8B-B14F-4D97-AF65-F5344CB8AC3E}">
        <p14:creationId xmlns:p14="http://schemas.microsoft.com/office/powerpoint/2010/main" val="205008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1F2E-68F0-5844-BB23-A91D1F6E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in the 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04DE7-FA30-A445-B733-5C0D8422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95" y="1929429"/>
            <a:ext cx="4688305" cy="3835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AC981-C949-9B48-84FE-483DF43B7501}"/>
              </a:ext>
            </a:extLst>
          </p:cNvPr>
          <p:cNvSpPr txBox="1"/>
          <p:nvPr/>
        </p:nvSpPr>
        <p:spPr>
          <a:xfrm>
            <a:off x="838200" y="2143050"/>
            <a:ext cx="492492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respondents reported participating in the election. 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Participants of the election reported the large government deficit and high taxes being the most important issues on average but endorsed many of the top 10 issues. </a:t>
            </a:r>
          </a:p>
        </p:txBody>
      </p:sp>
    </p:spTree>
    <p:extLst>
      <p:ext uri="{BB962C8B-B14F-4D97-AF65-F5344CB8AC3E}">
        <p14:creationId xmlns:p14="http://schemas.microsoft.com/office/powerpoint/2010/main" val="190510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BDCB-A755-5149-9786-2F2F287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and Voting Behaviors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0CEC7-50D0-4446-B7CE-72CCB82A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87" y="692895"/>
            <a:ext cx="5021179" cy="3089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4C6E1C-6CDF-8F42-B3F8-4B3731C4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89" y="4018547"/>
            <a:ext cx="3303291" cy="2558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DB9EC-2F61-B648-9160-6E6C6A8192B2}"/>
              </a:ext>
            </a:extLst>
          </p:cNvPr>
          <p:cNvSpPr txBox="1"/>
          <p:nvPr/>
        </p:nvSpPr>
        <p:spPr>
          <a:xfrm>
            <a:off x="1034716" y="2274838"/>
            <a:ext cx="48206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Older participants tend to report voting more on average </a:t>
            </a:r>
            <a:r>
              <a:rPr lang="en-US" sz="2000" dirty="0"/>
              <a:t>(above).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Younger respondents tended to prefer Reagan on average though for both groups, the average age was ~40yrs </a:t>
            </a:r>
            <a:r>
              <a:rPr lang="en-US" sz="2000" dirty="0"/>
              <a:t>(below).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95F8-E1DB-BB48-BD01-848B85E5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Presidential Vote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1E43A-5AD0-134D-8D0B-D2DDA99A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2035968"/>
            <a:ext cx="5610225" cy="4207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1C06F-5E7F-064A-9841-91CCE08F02D4}"/>
              </a:ext>
            </a:extLst>
          </p:cNvPr>
          <p:cNvSpPr txBox="1"/>
          <p:nvPr/>
        </p:nvSpPr>
        <p:spPr>
          <a:xfrm>
            <a:off x="838200" y="2035968"/>
            <a:ext cx="4547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Respondents who preferred Reagan tended to report the government deficit being the biggest issue in the U.S.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Those who preferred Mondale tended to be more variable in responses choosing threat of nuclear war and crime most often.</a:t>
            </a:r>
          </a:p>
        </p:txBody>
      </p:sp>
    </p:spTree>
    <p:extLst>
      <p:ext uri="{BB962C8B-B14F-4D97-AF65-F5344CB8AC3E}">
        <p14:creationId xmlns:p14="http://schemas.microsoft.com/office/powerpoint/2010/main" val="138008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8C86-DC65-6C42-83EA-66C814D6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0F400-FBDE-3445-83A8-9FEF56449737}"/>
              </a:ext>
            </a:extLst>
          </p:cNvPr>
          <p:cNvSpPr txBox="1"/>
          <p:nvPr/>
        </p:nvSpPr>
        <p:spPr>
          <a:xfrm>
            <a:off x="838200" y="1828800"/>
            <a:ext cx="845445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respondents report voting in the 1984 presidential election with older participants being more likely to vote.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Most voters tended to be around 40 years of age.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 general, respondents reported crime, drugs, and economic issues being important issues with issues varying somewhat based on ethnicity and candidate choice.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can see how voter issues have changed overtime (for example from economics to healthcare and race relations)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36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280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</vt:lpstr>
      <vt:lpstr>Office Theme</vt:lpstr>
      <vt:lpstr>STAT 301-1 Data Science 1 EDA presentation:   Analysis of 1984 Election Survey Data</vt:lpstr>
      <vt:lpstr>Demographics</vt:lpstr>
      <vt:lpstr>Respondent Ethnicity and U.S Issues</vt:lpstr>
      <vt:lpstr>Participation in the Election</vt:lpstr>
      <vt:lpstr>Age and Voting Behaviors</vt:lpstr>
      <vt:lpstr>Presidential Vote Choice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301-1 Data Science 1 EDA presentation:   analysis of 1984 election survey data</dc:title>
  <dc:creator>Adrianna Bassard</dc:creator>
  <cp:lastModifiedBy>Adrianna Bassard</cp:lastModifiedBy>
  <cp:revision>10</cp:revision>
  <dcterms:created xsi:type="dcterms:W3CDTF">2020-12-02T21:11:08Z</dcterms:created>
  <dcterms:modified xsi:type="dcterms:W3CDTF">2020-12-03T23:47:57Z</dcterms:modified>
</cp:coreProperties>
</file>